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70" r:id="rId5"/>
    <p:sldId id="271" r:id="rId6"/>
    <p:sldId id="274" r:id="rId7"/>
    <p:sldId id="275" r:id="rId8"/>
    <p:sldId id="258" r:id="rId9"/>
    <p:sldId id="272" r:id="rId10"/>
    <p:sldId id="273" r:id="rId11"/>
    <p:sldId id="267" r:id="rId12"/>
    <p:sldId id="276" r:id="rId13"/>
    <p:sldId id="277" r:id="rId14"/>
    <p:sldId id="268" r:id="rId15"/>
    <p:sldId id="278" r:id="rId16"/>
    <p:sldId id="259" r:id="rId17"/>
    <p:sldId id="260" r:id="rId18"/>
    <p:sldId id="261" r:id="rId19"/>
    <p:sldId id="262" r:id="rId20"/>
    <p:sldId id="263" r:id="rId21"/>
    <p:sldId id="281" r:id="rId22"/>
    <p:sldId id="279" r:id="rId23"/>
    <p:sldId id="280" r:id="rId24"/>
    <p:sldId id="264" r:id="rId25"/>
    <p:sldId id="265" r:id="rId26"/>
    <p:sldId id="266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6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10DB-0170-5649-967D-438B79D07B04}" type="datetimeFigureOut">
              <a:rPr lang="en-US" smtClean="0"/>
              <a:t>25/04/12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CC79-6C2B-F648-933E-441534E4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Shakespeare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 life and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Gardens</a:t>
            </a:r>
            <a:endParaRPr lang="en-US" dirty="0"/>
          </a:p>
        </p:txBody>
      </p:sp>
      <p:pic>
        <p:nvPicPr>
          <p:cNvPr id="4" name="Content Placeholder 3" descr="gard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217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Queen Elizabeth I – like the theatre</a:t>
            </a:r>
          </a:p>
          <a:p>
            <a:r>
              <a:rPr lang="en-US" dirty="0" smtClean="0"/>
              <a:t>James I – supporter of the arts, but not a strong monarch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Elizabeth I</a:t>
            </a:r>
            <a:endParaRPr lang="en-US" dirty="0"/>
          </a:p>
        </p:txBody>
      </p:sp>
      <p:pic>
        <p:nvPicPr>
          <p:cNvPr id="4" name="Content Placeholder 3" descr="Elisabe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2" r="-229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64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I</a:t>
            </a:r>
            <a:endParaRPr lang="en-US" dirty="0"/>
          </a:p>
        </p:txBody>
      </p:sp>
      <p:pic>
        <p:nvPicPr>
          <p:cNvPr id="4" name="Content Placeholder 3" descr="Jam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19" r="-79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14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Walled city of approximately 200,000</a:t>
            </a:r>
          </a:p>
          <a:p>
            <a:r>
              <a:rPr lang="en-US" dirty="0" smtClean="0"/>
              <a:t>No sewers</a:t>
            </a:r>
          </a:p>
          <a:p>
            <a:r>
              <a:rPr lang="en-US" dirty="0" smtClean="0"/>
              <a:t>Plague goes through 2x during </a:t>
            </a:r>
            <a:r>
              <a:rPr lang="en-US" dirty="0" err="1" smtClean="0"/>
              <a:t>Shakepeare’s</a:t>
            </a:r>
            <a:r>
              <a:rPr lang="en-US" dirty="0" smtClean="0"/>
              <a:t> lifetime</a:t>
            </a:r>
          </a:p>
          <a:p>
            <a:r>
              <a:rPr lang="en-US" dirty="0" smtClean="0"/>
              <a:t>Very poor medical care</a:t>
            </a:r>
          </a:p>
          <a:p>
            <a:r>
              <a:rPr lang="en-US" dirty="0" smtClean="0"/>
              <a:t>Poor areas and wealthy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during Shakespeare’s time</a:t>
            </a:r>
            <a:endParaRPr lang="en-US" dirty="0"/>
          </a:p>
        </p:txBody>
      </p:sp>
      <p:pic>
        <p:nvPicPr>
          <p:cNvPr id="4" name="Content Placeholder 3" descr="londonbrid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5" r="-3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38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Starts out as a “holder of the horses”</a:t>
            </a:r>
          </a:p>
          <a:p>
            <a:r>
              <a:rPr lang="en-US" dirty="0" smtClean="0"/>
              <a:t>Eventually becomes an actor – fairly well known, but not great</a:t>
            </a:r>
          </a:p>
          <a:p>
            <a:r>
              <a:rPr lang="en-US" dirty="0" smtClean="0"/>
              <a:t>Joins Lord Chamberlain’s Men (Lord Chamberlain is the patron)</a:t>
            </a:r>
          </a:p>
          <a:p>
            <a:r>
              <a:rPr lang="en-US" dirty="0" smtClean="0"/>
              <a:t>Becomes the King’s Men when James I takes the throne</a:t>
            </a:r>
          </a:p>
          <a:p>
            <a:r>
              <a:rPr lang="en-US" dirty="0" smtClean="0"/>
              <a:t>Becomes a </a:t>
            </a:r>
            <a:r>
              <a:rPr lang="en-US" dirty="0" err="1" smtClean="0"/>
              <a:t>playwrite</a:t>
            </a:r>
            <a:r>
              <a:rPr lang="en-US" dirty="0" smtClean="0"/>
              <a:t> (writes plays for his company but does not own them)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5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Writes approximately 37 plays in total </a:t>
            </a:r>
          </a:p>
          <a:p>
            <a:r>
              <a:rPr lang="en-US" dirty="0" smtClean="0"/>
              <a:t>Writes numerous sonnets and poems (Venus and Adonis was his first published work)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8"/>
            <a:ext cx="8229600" cy="4925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Histories:  based loosely on history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Tragedies:  the protagonist dies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Comedies:  life works out well for the 			protagonist – usually ends with a wedding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Traged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3517901"/>
            <a:ext cx="4762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Shakespeare create his own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NO!</a:t>
            </a:r>
          </a:p>
          <a:p>
            <a:r>
              <a:rPr lang="en-US" dirty="0" smtClean="0"/>
              <a:t>He retold stories that already existed – this was not considered plagiarism in Shakespeare’s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3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pic>
        <p:nvPicPr>
          <p:cNvPr id="4" name="Content Placeholder 3" descr="shakespe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67" r="-3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45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stories</a:t>
            </a:r>
          </a:p>
          <a:p>
            <a:r>
              <a:rPr lang="en-US" dirty="0" smtClean="0"/>
              <a:t>Octagonal in shape</a:t>
            </a:r>
          </a:p>
          <a:p>
            <a:r>
              <a:rPr lang="en-US" dirty="0" smtClean="0"/>
              <a:t>Based on the layout of a Medieval Inn</a:t>
            </a:r>
          </a:p>
          <a:p>
            <a:r>
              <a:rPr lang="en-US" dirty="0" smtClean="0"/>
              <a:t>Stage was uncovered and jutted out into the pit</a:t>
            </a:r>
          </a:p>
          <a:p>
            <a:r>
              <a:rPr lang="en-US" dirty="0" smtClean="0"/>
              <a:t>Musicians and the wealthy sat above the stage</a:t>
            </a:r>
          </a:p>
          <a:p>
            <a:r>
              <a:rPr lang="en-US" dirty="0" smtClean="0"/>
              <a:t>Inner stage, trap door, curtain, balcony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6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Globe</a:t>
            </a:r>
            <a:endParaRPr lang="en-US" dirty="0"/>
          </a:p>
        </p:txBody>
      </p:sp>
      <p:pic>
        <p:nvPicPr>
          <p:cNvPr id="4" name="Content Placeholder 3" descr="0530_globe_theatre_lond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5" r="-12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763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endParaRPr lang="en-US" dirty="0"/>
          </a:p>
        </p:txBody>
      </p:sp>
      <p:pic>
        <p:nvPicPr>
          <p:cNvPr id="4" name="Content Placeholder 3" descr="glob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40" r="-12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9719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Bird’s eye view (not the Globe)</a:t>
            </a:r>
            <a:endParaRPr lang="en-US" dirty="0"/>
          </a:p>
        </p:txBody>
      </p:sp>
      <p:pic>
        <p:nvPicPr>
          <p:cNvPr id="4" name="Content Placeholder 3" descr="globein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7" r="-9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029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men</a:t>
            </a:r>
          </a:p>
          <a:p>
            <a:r>
              <a:rPr lang="en-US" dirty="0" smtClean="0"/>
              <a:t>Women’s roles were played by boys who had not yet reached puberty</a:t>
            </a:r>
            <a:endParaRPr lang="en-US" dirty="0"/>
          </a:p>
        </p:txBody>
      </p:sp>
      <p:pic>
        <p:nvPicPr>
          <p:cNvPr id="4" name="Picture 3" descr="ac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3" y="3348182"/>
            <a:ext cx="5681306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0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Performances occurred in the middle of the day on sunny days</a:t>
            </a:r>
          </a:p>
          <a:p>
            <a:r>
              <a:rPr lang="en-US" dirty="0" smtClean="0"/>
              <a:t>A play usually lasted 2 weeks in duration</a:t>
            </a:r>
          </a:p>
          <a:p>
            <a:r>
              <a:rPr lang="en-US" dirty="0" smtClean="0"/>
              <a:t>A black flag meant a tragedy</a:t>
            </a:r>
          </a:p>
          <a:p>
            <a:r>
              <a:rPr lang="en-US" dirty="0" smtClean="0"/>
              <a:t>A white flag meant a comedy</a:t>
            </a:r>
          </a:p>
          <a:p>
            <a:r>
              <a:rPr lang="en-US" dirty="0" smtClean="0"/>
              <a:t>A red flag meant a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Plays were owned by the company</a:t>
            </a:r>
          </a:p>
          <a:p>
            <a:r>
              <a:rPr lang="en-US" dirty="0" smtClean="0"/>
              <a:t>Only published when the company needed money</a:t>
            </a:r>
          </a:p>
          <a:p>
            <a:r>
              <a:rPr lang="en-US" dirty="0" smtClean="0"/>
              <a:t>Many illegal copies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23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Trinity Church</a:t>
            </a:r>
            <a:endParaRPr lang="en-US" dirty="0"/>
          </a:p>
        </p:txBody>
      </p:sp>
      <p:pic>
        <p:nvPicPr>
          <p:cNvPr id="4" name="Content Placeholder 3" descr="holy_trinity_8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33" r="-37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Shakespeare’s Grave</a:t>
            </a:r>
            <a:endParaRPr lang="en-US" dirty="0"/>
          </a:p>
        </p:txBody>
      </p:sp>
      <p:pic>
        <p:nvPicPr>
          <p:cNvPr id="4" name="Content Placeholder 3" descr="2.1277181389.shakespeare-s-gra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9" r="-18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332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Inscription</a:t>
            </a:r>
            <a:endParaRPr lang="en-US" dirty="0"/>
          </a:p>
        </p:txBody>
      </p:sp>
      <p:pic>
        <p:nvPicPr>
          <p:cNvPr id="4" name="Content Placeholder 3" descr="strat~gra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7" r="-7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881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Born in 1564 in Stratford Upon Avon</a:t>
            </a:r>
          </a:p>
          <a:p>
            <a:r>
              <a:rPr lang="en-US" dirty="0" smtClean="0"/>
              <a:t>Father was a middle class landowner</a:t>
            </a:r>
          </a:p>
          <a:p>
            <a:r>
              <a:rPr lang="en-US" dirty="0" smtClean="0"/>
              <a:t>Probably went to school</a:t>
            </a:r>
          </a:p>
          <a:p>
            <a:r>
              <a:rPr lang="en-US" dirty="0" smtClean="0"/>
              <a:t>Thought to have apprenticed as a butcher or a shoemaker</a:t>
            </a:r>
          </a:p>
          <a:p>
            <a:r>
              <a:rPr lang="en-US" dirty="0" smtClean="0"/>
              <a:t>Married Anne Hathaway at 18 (she was 22)</a:t>
            </a:r>
          </a:p>
          <a:p>
            <a:r>
              <a:rPr lang="en-US" dirty="0" smtClean="0"/>
              <a:t>Had 3 children</a:t>
            </a:r>
          </a:p>
          <a:p>
            <a:r>
              <a:rPr lang="en-US" dirty="0" smtClean="0"/>
              <a:t>Son died in infancy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7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England</a:t>
            </a:r>
            <a:endParaRPr lang="en-US" dirty="0"/>
          </a:p>
        </p:txBody>
      </p:sp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14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Stratford Upon Avon</a:t>
            </a:r>
            <a:endParaRPr lang="en-US" dirty="0"/>
          </a:p>
        </p:txBody>
      </p:sp>
      <p:pic>
        <p:nvPicPr>
          <p:cNvPr id="4" name="Content Placeholder 3" descr="Stratford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180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 Hathaway’s Cottage</a:t>
            </a:r>
            <a:endParaRPr lang="en-US" dirty="0"/>
          </a:p>
        </p:txBody>
      </p:sp>
      <p:pic>
        <p:nvPicPr>
          <p:cNvPr id="4" name="Content Placeholder 3" descr="Anne Hathway's Cottage 1 SMALL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11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 where </a:t>
            </a:r>
            <a:r>
              <a:rPr lang="en-US" dirty="0" err="1" smtClean="0"/>
              <a:t>Shakepeare</a:t>
            </a:r>
            <a:r>
              <a:rPr lang="en-US" dirty="0" smtClean="0"/>
              <a:t> lived as a child</a:t>
            </a:r>
            <a:endParaRPr lang="en-US" dirty="0"/>
          </a:p>
        </p:txBody>
      </p:sp>
      <p:pic>
        <p:nvPicPr>
          <p:cNvPr id="4" name="Content Placeholder 3" descr="Shakespeare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1" r="-10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320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his wife to become a travelling player after 2 years of marriage</a:t>
            </a:r>
          </a:p>
          <a:p>
            <a:r>
              <a:rPr lang="en-US" dirty="0" smtClean="0"/>
              <a:t>Eventually went to London</a:t>
            </a:r>
          </a:p>
          <a:p>
            <a:r>
              <a:rPr lang="en-US" dirty="0" smtClean="0"/>
              <a:t>Returned to Stratford in his middle age (after his father died and his daughter is excommunicated)</a:t>
            </a:r>
          </a:p>
          <a:p>
            <a:r>
              <a:rPr lang="en-US" dirty="0" smtClean="0"/>
              <a:t>Dies in 1616 – leaves his second best bed to his wife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8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Shakespeare’s home in town</a:t>
            </a:r>
            <a:endParaRPr lang="en-US" dirty="0"/>
          </a:p>
        </p:txBody>
      </p:sp>
      <p:pic>
        <p:nvPicPr>
          <p:cNvPr id="4" name="Content Placeholder 3" descr="shakespeare town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831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409</Words>
  <Application>Microsoft Macintosh PowerPoint</Application>
  <PresentationFormat>On-screen Show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Shakespeare</vt:lpstr>
      <vt:lpstr>William Shakespeare</vt:lpstr>
      <vt:lpstr>General Facts</vt:lpstr>
      <vt:lpstr>Map of England</vt:lpstr>
      <vt:lpstr>Stratford Upon Avon</vt:lpstr>
      <vt:lpstr>Anne Hathaway’s Cottage</vt:lpstr>
      <vt:lpstr>House where Shakepeare lived as a child</vt:lpstr>
      <vt:lpstr>PowerPoint Presentation</vt:lpstr>
      <vt:lpstr>Shakespeare’s home in town</vt:lpstr>
      <vt:lpstr>Gardens</vt:lpstr>
      <vt:lpstr>Monarchs</vt:lpstr>
      <vt:lpstr>Queen Elizabeth I</vt:lpstr>
      <vt:lpstr>James I</vt:lpstr>
      <vt:lpstr>London</vt:lpstr>
      <vt:lpstr>London during Shakespeare’s time</vt:lpstr>
      <vt:lpstr>Career</vt:lpstr>
      <vt:lpstr>PowerPoint Presentation</vt:lpstr>
      <vt:lpstr>His plays</vt:lpstr>
      <vt:lpstr>Did Shakespeare create his own plots</vt:lpstr>
      <vt:lpstr>The Theatre</vt:lpstr>
      <vt:lpstr>Modern day Globe</vt:lpstr>
      <vt:lpstr>Stage</vt:lpstr>
      <vt:lpstr>Bird’s eye view (not the Globe)</vt:lpstr>
      <vt:lpstr>Actors</vt:lpstr>
      <vt:lpstr>Performances</vt:lpstr>
      <vt:lpstr>Publication</vt:lpstr>
      <vt:lpstr>Holy Trinity Church</vt:lpstr>
      <vt:lpstr>Shakespeare’s Grave</vt:lpstr>
      <vt:lpstr>Inscription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</dc:title>
  <dc:creator>Information Management Services</dc:creator>
  <cp:lastModifiedBy>Information Management Services</cp:lastModifiedBy>
  <cp:revision>7</cp:revision>
  <dcterms:created xsi:type="dcterms:W3CDTF">2012-04-25T15:44:26Z</dcterms:created>
  <dcterms:modified xsi:type="dcterms:W3CDTF">2012-04-25T16:40:07Z</dcterms:modified>
</cp:coreProperties>
</file>